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120" y="6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8179C-EC75-48B7-ADEA-23E68541F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837A83-6D41-43B3-9C8C-FF6E2A76B2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28FA0-0868-4EA3-823F-9CE1E3832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69C74-54F2-434C-8B6D-A13871E9DF76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0A507-F26E-4E0B-9FEC-4E1DCA6D1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A596C-18EA-404F-A4F4-E6CBA5627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B3F0B-5B1D-4B82-ABA5-E511DD6C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396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A16AA-6578-4CDE-8B1F-ADA3A3904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868B9F-7326-45E8-801F-59C4B99137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4764C6-CA52-4A79-BBBE-DAC8082FF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69C74-54F2-434C-8B6D-A13871E9DF76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E0D30-8112-4082-95AD-BD4DF2C20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852AC-D77F-45E4-BDE1-4B6C6B701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B3F0B-5B1D-4B82-ABA5-E511DD6C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759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B1CD10-6259-4E37-ACD3-C9CC1F9208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6C549F-3E3F-433C-B639-B2D706F37F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EED130-D076-4323-872A-32D5D2C48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69C74-54F2-434C-8B6D-A13871E9DF76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8BF2C-2410-48C9-A0B8-94BDC8D29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A0C94-8399-437F-A12F-060E893A0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B3F0B-5B1D-4B82-ABA5-E511DD6C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337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1FD51-AA96-4EF5-AA9A-D07B7911F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3A66A-AFC3-4345-AD0F-728D03A10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DFCE0-53C6-4AE9-812C-4E896F328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69C74-54F2-434C-8B6D-A13871E9DF76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204F44-2540-4276-B9F6-B44B46BE7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D3EB04-04DE-4799-BBB0-3ECABFDF4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B3F0B-5B1D-4B82-ABA5-E511DD6C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055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FCAAE-5A4B-4024-BC76-40ACEC719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0B101B-3F0E-4275-BB4A-3BB6FDD4C9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E6A647-76E4-482D-B95C-ED7FAF634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69C74-54F2-434C-8B6D-A13871E9DF76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5B08EB-D1C6-40BD-89E9-BE15A683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4E288-2515-4CFE-BFF6-B9FF798A7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B3F0B-5B1D-4B82-ABA5-E511DD6C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432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0F018-6C9C-4E8D-84C3-29158D2E1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1B0BC4-A100-41F3-92D0-1E92CD40C1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7028A8-764A-42E2-B781-71DFE6D4E4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52E884-9BD5-49EA-8FAD-8FD985130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69C74-54F2-434C-8B6D-A13871E9DF76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FA71FB-27EE-4981-9DE3-A2DE7394C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BF790F-5E23-483D-91AF-FD4E09816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B3F0B-5B1D-4B82-ABA5-E511DD6C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466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85B6C-6E03-40BE-B7F8-6459FE61F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D2C4BF-3268-44FC-A53F-542349ADD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6E4006-97F3-4D9E-82FD-E5FB84D3BC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A91903-D978-4BB8-BE20-5CDA628D26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5D3B2B-18E8-4E4A-A1FF-E41DD45EC6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A4724B-5398-4C09-B302-107D8FF3F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69C74-54F2-434C-8B6D-A13871E9DF76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825B0F-D7A2-470D-B5D2-BDA4B49A6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DFF3D8-E882-4F93-A38F-6FD56E88E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B3F0B-5B1D-4B82-ABA5-E511DD6C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081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D1C6A-1D55-429B-AB3E-E61352A4C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784225-F025-48B3-B7F3-0B15C28EB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69C74-54F2-434C-8B6D-A13871E9DF76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4A79C7-143B-4677-90F6-3C4E0319F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491024-26BD-4C68-85FC-46CC24897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B3F0B-5B1D-4B82-ABA5-E511DD6C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439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966C35-E0D0-4D67-A33D-D7E91F5AF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69C74-54F2-434C-8B6D-A13871E9DF76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908A49-62BB-48A2-9E8E-B94436B45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1534E3-F348-4DA5-818C-1BA61B903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B3F0B-5B1D-4B82-ABA5-E511DD6C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560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2CECD-8775-43ED-A3EC-CFD3BA8BF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68014-4BAF-476C-98B6-1EF4C4030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D21A74-3DD2-4280-89BF-ADD7B31031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6471DA-F404-4538-AD2F-85840DD0A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69C74-54F2-434C-8B6D-A13871E9DF76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406209-490B-4E1F-A9EA-F7837E6A6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F07516-DAA0-4BA0-986D-03E7EC05E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B3F0B-5B1D-4B82-ABA5-E511DD6C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339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0AD30-EEB8-4254-81F4-DE3CE916E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89A7AA-6CA9-47AA-B3E9-CED44BBAE2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B52DAF-6A75-40E8-A0D3-F9DE78A2C9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4A2185-A6FD-4904-90D5-CC8485524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69C74-54F2-434C-8B6D-A13871E9DF76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F5BF74-D47B-4615-A2F0-C636460DA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B1E04B-0047-4E88-BB87-3874D952A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B3F0B-5B1D-4B82-ABA5-E511DD6C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667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6C35C0-F9D6-428B-AC4B-3B156ABAF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64A7DE-18FB-476C-8B80-19CABEF18B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109EB-5147-4C41-BA43-F87CD4D10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C69C74-54F2-434C-8B6D-A13871E9DF76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214DCE-3DC6-48E6-8AD8-2C3A2E6A85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752369-60AC-4F03-8C14-9AB155B9BE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FB3F0B-5B1D-4B82-ABA5-E511DD6C1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21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93B39B9-7E87-4646-8D8C-A2F30F3B5B91}"/>
              </a:ext>
            </a:extLst>
          </p:cNvPr>
          <p:cNvSpPr txBox="1"/>
          <p:nvPr/>
        </p:nvSpPr>
        <p:spPr>
          <a:xfrm>
            <a:off x="291869" y="402336"/>
            <a:ext cx="3900555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Mouse ID: AM5392</a:t>
            </a:r>
          </a:p>
          <a:p>
            <a:r>
              <a:rPr lang="en-US" dirty="0"/>
              <a:t>Date of surgery: 10/20/2020</a:t>
            </a:r>
          </a:p>
          <a:p>
            <a:r>
              <a:rPr lang="en-US" dirty="0"/>
              <a:t>Date on which found dead: 10/26/2020</a:t>
            </a:r>
          </a:p>
        </p:txBody>
      </p:sp>
      <p:pic>
        <p:nvPicPr>
          <p:cNvPr id="4" name="Picture 3" descr="A picture containing table, plate&#10;&#10;Description automatically generated">
            <a:extLst>
              <a:ext uri="{FF2B5EF4-FFF2-40B4-BE49-F238E27FC236}">
                <a16:creationId xmlns:a16="http://schemas.microsoft.com/office/drawing/2014/main" id="{EC3BAECE-A0AB-46E2-A585-5C21776F79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57" t="20544" r="44031" b="25698"/>
          <a:stretch/>
        </p:blipFill>
        <p:spPr>
          <a:xfrm>
            <a:off x="6457042" y="1037295"/>
            <a:ext cx="1542536" cy="5069023"/>
          </a:xfrm>
          <a:prstGeom prst="rect">
            <a:avLst/>
          </a:prstGeom>
        </p:spPr>
      </p:pic>
      <p:pic>
        <p:nvPicPr>
          <p:cNvPr id="9" name="Picture 8" descr="A rodent looking at the camera&#10;&#10;Description automatically generated">
            <a:extLst>
              <a:ext uri="{FF2B5EF4-FFF2-40B4-BE49-F238E27FC236}">
                <a16:creationId xmlns:a16="http://schemas.microsoft.com/office/drawing/2014/main" id="{F967528C-CF0F-4CC8-B574-0ACF519459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08" b="3798"/>
          <a:stretch/>
        </p:blipFill>
        <p:spPr>
          <a:xfrm>
            <a:off x="469447" y="1940767"/>
            <a:ext cx="2878767" cy="3154867"/>
          </a:xfrm>
          <a:prstGeom prst="rect">
            <a:avLst/>
          </a:prstGeom>
        </p:spPr>
      </p:pic>
      <p:pic>
        <p:nvPicPr>
          <p:cNvPr id="11" name="Picture 10" descr="A picture containing sitting, person, riding&#10;&#10;Description automatically generated">
            <a:extLst>
              <a:ext uri="{FF2B5EF4-FFF2-40B4-BE49-F238E27FC236}">
                <a16:creationId xmlns:a16="http://schemas.microsoft.com/office/drawing/2014/main" id="{2AFEC256-A900-4CDA-B9E0-C35C08FDFFD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35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135" t="55646" r="48194" b="22721"/>
          <a:stretch/>
        </p:blipFill>
        <p:spPr>
          <a:xfrm>
            <a:off x="3672742" y="2110389"/>
            <a:ext cx="2423258" cy="283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382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16</Words>
  <Application>Microsoft Office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Dhanesha, Nirav A</dc:creator>
  <cp:lastModifiedBy>Dhanesha, Nirav A</cp:lastModifiedBy>
  <cp:revision>2</cp:revision>
  <dcterms:created xsi:type="dcterms:W3CDTF">2020-10-19T19:19:46Z</dcterms:created>
  <dcterms:modified xsi:type="dcterms:W3CDTF">2020-10-26T21:27:46Z</dcterms:modified>
</cp:coreProperties>
</file>

<file path=docProps/thumbnail.jpeg>
</file>